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12" autoAdjust="0"/>
    <p:restoredTop sz="94660"/>
  </p:normalViewPr>
  <p:slideViewPr>
    <p:cSldViewPr snapToGrid="0">
      <p:cViewPr varScale="1">
        <p:scale>
          <a:sx n="85" d="100"/>
          <a:sy n="85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373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96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131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925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4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129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02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60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41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99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42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69C67-C095-4D0C-9B84-14DC8E2504C7}" type="datetimeFigureOut">
              <a:rPr lang="en-US" smtClean="0"/>
              <a:t>8/21/2017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24D90B-62D6-41BB-8CD4-F998599DF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39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3869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0" advClick="0" advTm="7000">
        <p14:vortex dir="r"/>
      </p:transition>
    </mc:Choice>
    <mc:Fallback>
      <p:transition spd="slow" advClick="0" advTm="7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2873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Click="0" advTm="6000">
        <p:circle/>
      </p:transition>
    </mc:Choice>
    <mc:Fallback>
      <p:transition spd="slow" advClick="0" advTm="6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1202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6000">
        <p:circle/>
      </p:transition>
    </mc:Choice>
    <mc:Fallback>
      <p:transition spd="slow" advTm="6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2024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10000">
        <p:circle/>
      </p:transition>
    </mc:Choice>
    <mc:Fallback>
      <p:transition spd="slow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Kate Sanders</dc:creator>
  <cp:lastModifiedBy>Kate Sanders</cp:lastModifiedBy>
  <cp:revision>3</cp:revision>
  <dcterms:created xsi:type="dcterms:W3CDTF">2017-08-21T20:44:11Z</dcterms:created>
  <dcterms:modified xsi:type="dcterms:W3CDTF">2017-08-21T21:04:06Z</dcterms:modified>
</cp:coreProperties>
</file>

<file path=docProps/thumbnail.jpeg>
</file>